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0" r:id="rId2"/>
    <p:sldId id="261" r:id="rId3"/>
    <p:sldId id="262" r:id="rId4"/>
    <p:sldId id="263" r:id="rId5"/>
    <p:sldId id="264" r:id="rId6"/>
    <p:sldId id="259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C7B3E8E-54EC-407D-9DB6-275E24A03EC0}" type="datetimeFigureOut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ADB23A1-12C1-4A13-9AD2-BFC8906B1F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5515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FC74C-B273-4BA1-BA2E-C1B47304D3FF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11DB4-1A7B-41F6-8751-BA272EF8ED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57B0A-0787-4673-B1AB-CD2CEDBEB894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4B01B-412F-448B-95D1-5AEF69EF8E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0048C-D2E4-498D-948C-7EE318065E6B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24286-3EB1-49D5-B90A-D3136AA830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D622A-F768-4859-922C-BA6BB8EF775E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E5FF2-FD69-42DC-9B03-9FBE9CE6C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F5B6D-FD3A-4999-AFBA-6939EBCDF0D5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6AD1F-7283-4E3B-AD52-2E7B5EAEE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CC93F-BA69-4347-8815-C5CB8A58E12D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DB627-72DE-4603-AD18-E426106DA0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BDD58-02B9-4EC1-B019-AD6634AFB2BE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AF270-00AF-4CE7-A6AE-2F880F3B39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21C33-0DAC-42DD-9356-E26050B46CFB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69533-3EA9-425B-A7C2-3A8D5B8EB8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FA44A-065F-4FBB-B880-681E49ABA109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4885D-F959-4696-8018-B0C3433E8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79A3A-6500-43D8-ABD3-BCBE463DB7DB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E9688-45AE-45B3-AE4D-D01D42F47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E75D3-2ABA-4E73-8541-753174C21BEB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ADBD4-DA2E-4C04-BEF9-549D035B09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679CEF4-8438-4ABE-9C6E-5526CEC8CDA5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A5141C-9633-4315-826A-0C112D67E2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FFA44A-065F-4FBB-B880-681E49ABA109}" type="datetime1">
              <a:rPr lang="ru-RU" smtClean="0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84885D-F959-4696-8018-B0C3433E8351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pic>
        <p:nvPicPr>
          <p:cNvPr id="6" name="Picture 2" descr="H:\Documents and Settings\Aida\Рабочий стол\НОвая ГРАФИКА сборник\детские рисунки\03700102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2071678"/>
            <a:ext cx="4357687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42910" y="714356"/>
            <a:ext cx="5000660" cy="464347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Методическое объединение педагогических работников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по проблеме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«Организация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познавательно-исследовательской </a:t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и опытно-экспериментальной деятельности </a:t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детей дошкольного возраста в условиях современного ДОУ» </a:t>
            </a:r>
          </a:p>
        </p:txBody>
      </p:sp>
      <p:pic>
        <p:nvPicPr>
          <p:cNvPr id="1026" name="Picture 2" descr="D:\Общий обмен\ИМЦ\Пархимович Н.В\ФОТО, КАРТИНКИ\ЛОГОТИП ДСК и ДОУ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278" y="714356"/>
            <a:ext cx="1411036" cy="1320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/>
          <a:lstStyle/>
          <a:p>
            <a:r>
              <a:rPr lang="ru-RU" sz="4800" b="1" i="1" dirty="0" smtClean="0"/>
              <a:t>Октябрь</a:t>
            </a:r>
            <a:endParaRPr lang="ru-RU" sz="4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946259"/>
            <a:ext cx="8229600" cy="3125815"/>
          </a:xfrm>
        </p:spPr>
        <p:txBody>
          <a:bodyPr/>
          <a:lstStyle/>
          <a:p>
            <a:r>
              <a:rPr lang="ru-RU" sz="3600" b="1" dirty="0" smtClean="0"/>
              <a:t>Изучение нормативных документов.</a:t>
            </a:r>
          </a:p>
          <a:p>
            <a:r>
              <a:rPr lang="ru-RU" sz="3600" b="1" dirty="0" smtClean="0"/>
              <a:t>Деловая игра «Познавательно-исследовательская деятельность дошкольников».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2D622A-F768-4859-922C-BA6BB8EF775E}" type="datetime1">
              <a:rPr lang="ru-RU" smtClean="0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5E5FF2-FD69-42DC-9B03-9FBE9CE6C76E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939784"/>
          </a:xfrm>
        </p:spPr>
        <p:txBody>
          <a:bodyPr/>
          <a:lstStyle/>
          <a:p>
            <a:r>
              <a:rPr lang="ru-RU" sz="4800" b="1" i="1" dirty="0" smtClean="0"/>
              <a:t>Ноябрь</a:t>
            </a:r>
            <a:endParaRPr lang="ru-RU" sz="4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Опыт работы «Организация мини-лабораторий и центров экспериментирования в современном ДОУ».</a:t>
            </a:r>
          </a:p>
          <a:p>
            <a:r>
              <a:rPr lang="ru-RU" b="1" dirty="0" smtClean="0"/>
              <a:t>Открытый показ (видео-просмотр) НОД по опытно-экспериментальной деятельности детей.</a:t>
            </a:r>
          </a:p>
          <a:p>
            <a:pPr>
              <a:buNone/>
            </a:pPr>
            <a:endParaRPr lang="ru-RU" sz="2800" dirty="0" smtClean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2D622A-F768-4859-922C-BA6BB8EF775E}" type="datetime1">
              <a:rPr lang="ru-RU" smtClean="0"/>
              <a:pPr>
                <a:defRPr/>
              </a:pPr>
              <a:t>08.10.2013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5E5FF2-FD69-42DC-9B03-9FBE9CE6C76E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/>
          <a:lstStyle/>
          <a:p>
            <a:r>
              <a:rPr lang="ru-RU" sz="4800" b="1" i="1" dirty="0" smtClean="0"/>
              <a:t>Декабрь</a:t>
            </a:r>
            <a:endParaRPr lang="ru-RU" sz="4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dirty="0" smtClean="0"/>
              <a:t>Обмен опытом </a:t>
            </a:r>
          </a:p>
          <a:p>
            <a:pPr algn="ctr">
              <a:buNone/>
            </a:pPr>
            <a:r>
              <a:rPr lang="ru-RU" sz="4000" b="1" dirty="0" smtClean="0"/>
              <a:t>«Особенности планирования познавательно-исследовательской деятельности детей  дошкольного возраста»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2D622A-F768-4859-922C-BA6BB8EF775E}" type="datetime1">
              <a:rPr lang="ru-RU" smtClean="0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5E5FF2-FD69-42DC-9B03-9FBE9CE6C76E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ru-RU" b="1" i="1" dirty="0" smtClean="0"/>
              <a:t>Март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/>
              <a:t>Защита педагогических проектов </a:t>
            </a:r>
          </a:p>
          <a:p>
            <a:pPr algn="ctr">
              <a:buNone/>
            </a:pPr>
            <a:r>
              <a:rPr lang="ru-RU" sz="3600" b="1" dirty="0" smtClean="0"/>
              <a:t>в  рамках конкурса </a:t>
            </a:r>
          </a:p>
          <a:p>
            <a:pPr algn="ctr">
              <a:buNone/>
            </a:pPr>
            <a:r>
              <a:rPr lang="ru-RU" sz="3600" b="1" dirty="0" smtClean="0"/>
              <a:t>«Исследуй и познавай».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2D622A-F768-4859-922C-BA6BB8EF775E}" type="datetime1">
              <a:rPr lang="ru-RU" smtClean="0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5E5FF2-FD69-42DC-9B03-9FBE9CE6C76E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4800" b="1" i="1" dirty="0" smtClean="0"/>
              <a:t>Апрель</a:t>
            </a:r>
            <a:endParaRPr lang="ru-RU" sz="4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Подведение итогов конкурса педагогических проектов «Исследуй и познавай».</a:t>
            </a:r>
          </a:p>
          <a:p>
            <a:r>
              <a:rPr lang="ru-RU" b="1" dirty="0" smtClean="0"/>
              <a:t>Подведение итогов МО за 2013-2014 учебный год.</a:t>
            </a:r>
          </a:p>
          <a:p>
            <a:r>
              <a:rPr lang="ru-RU" b="1" dirty="0" smtClean="0"/>
              <a:t>Обсуждение плана работы МО на 2014-2015 учебный год.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2D622A-F768-4859-922C-BA6BB8EF775E}" type="datetime1">
              <a:rPr lang="ru-RU" smtClean="0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5E5FF2-FD69-42DC-9B03-9FBE9CE6C76E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785818"/>
          </a:xfrm>
        </p:spPr>
        <p:txBody>
          <a:bodyPr/>
          <a:lstStyle/>
          <a:p>
            <a:r>
              <a:rPr lang="ru-RU" b="1" i="1" dirty="0" smtClean="0"/>
              <a:t>Планируемый результат: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/>
          <a:lstStyle/>
          <a:p>
            <a:r>
              <a:rPr lang="ru-RU" sz="2600" b="1" dirty="0" smtClean="0"/>
              <a:t>Электронный каталог «Картотека опытов и экспериментов для детей дошкольного возраста».</a:t>
            </a:r>
          </a:p>
          <a:p>
            <a:r>
              <a:rPr lang="ru-RU" sz="2600" b="1" dirty="0" smtClean="0"/>
              <a:t>Электронный сборник «Планирование познавательно-исследовательской деятельности детей дошкольного возраста».</a:t>
            </a:r>
          </a:p>
          <a:p>
            <a:r>
              <a:rPr lang="ru-RU" sz="2600" b="1" dirty="0" smtClean="0"/>
              <a:t>Электронный сборник презентаций «Организация мини-лабораторий и центров экспериментирования в современном ДОУ».</a:t>
            </a:r>
          </a:p>
          <a:p>
            <a:r>
              <a:rPr lang="ru-RU" sz="2600" b="1" dirty="0" smtClean="0"/>
              <a:t>Материалы конкурса педагогических проектов «Исследуй и познавай».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2D622A-F768-4859-922C-BA6BB8EF775E}" type="datetime1">
              <a:rPr lang="ru-RU" smtClean="0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5E5FF2-FD69-42DC-9B03-9FBE9CE6C76E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1143000"/>
          </a:xfrm>
        </p:spPr>
        <p:txBody>
          <a:bodyPr/>
          <a:lstStyle/>
          <a:p>
            <a:r>
              <a:rPr lang="ru-RU" sz="5400" b="1" dirty="0" smtClean="0"/>
              <a:t>Спасибо за внимание!</a:t>
            </a:r>
            <a:endParaRPr lang="ru-RU" sz="54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2D622A-F768-4859-922C-BA6BB8EF775E}" type="datetime1">
              <a:rPr lang="ru-RU" smtClean="0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5E5FF2-FD69-42DC-9B03-9FBE9CE6C76E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7" name="Содержимое 6" descr="P201210_16.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1714488"/>
            <a:ext cx="5946267" cy="434708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r>
              <a:rPr lang="ru-RU" sz="2400" b="1" i="1" dirty="0" smtClean="0"/>
              <a:t>Интегративные качества ребенка – дошкольника:</a:t>
            </a: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>- </a:t>
            </a:r>
            <a:r>
              <a:rPr lang="ru-RU" sz="2800" b="1" dirty="0" smtClean="0"/>
              <a:t> </a:t>
            </a:r>
            <a:r>
              <a:rPr lang="ru-RU" sz="4000" b="1" dirty="0" smtClean="0"/>
              <a:t>любознательный, активный</a:t>
            </a:r>
            <a:endParaRPr lang="ru-RU" sz="4000" b="1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ACC93F-BA69-4347-8815-C5CB8A58E12D}" type="datetime1">
              <a:rPr lang="ru-RU" smtClean="0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DDB627-72DE-4603-AD18-E426106DA0C8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9" name="Содержимое 6" descr="P201210_15.5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34" y="2428868"/>
            <a:ext cx="4143375" cy="3107531"/>
          </a:xfrm>
        </p:spPr>
      </p:pic>
      <p:pic>
        <p:nvPicPr>
          <p:cNvPr id="11" name="Содержимое 14" descr="P161210_12.39_[01]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7752" y="1785926"/>
            <a:ext cx="3714776" cy="31660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928694"/>
          </a:xfrm>
        </p:spPr>
        <p:txBody>
          <a:bodyPr/>
          <a:lstStyle/>
          <a:p>
            <a:r>
              <a:rPr lang="ru-RU" sz="2400" b="1" i="1" dirty="0" smtClean="0"/>
              <a:t>Интегративные качества ребенка – дошкольника:</a:t>
            </a:r>
            <a:br>
              <a:rPr lang="ru-RU" sz="2400" b="1" i="1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00100" y="1214422"/>
            <a:ext cx="7572428" cy="164307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- </a:t>
            </a:r>
            <a:r>
              <a:rPr lang="ru-RU" sz="3200" b="1" dirty="0" smtClean="0"/>
              <a:t>способный решать интеллектуальные и личностные задачи (проблемы), адекватные возрасту</a:t>
            </a:r>
            <a:endParaRPr lang="ru-RU" sz="320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ACC93F-BA69-4347-8815-C5CB8A58E12D}" type="datetime1">
              <a:rPr lang="ru-RU" smtClean="0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DDB627-72DE-4603-AD18-E426106DA0C8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8" name="Содержимое 6" descr="P201210_15.5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0298" y="2928934"/>
            <a:ext cx="3852890" cy="30289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928670"/>
            <a:ext cx="8229600" cy="714380"/>
          </a:xfrm>
        </p:spPr>
        <p:txBody>
          <a:bodyPr/>
          <a:lstStyle/>
          <a:p>
            <a:r>
              <a:rPr lang="ru-RU" sz="2400" b="1" i="1" dirty="0" smtClean="0"/>
              <a:t>Интегративные качества ребенка – дошкольника: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571612"/>
            <a:ext cx="4214842" cy="4525963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 - </a:t>
            </a:r>
            <a:r>
              <a:rPr lang="ru-RU" b="1" dirty="0" smtClean="0"/>
              <a:t>овладевший универсальными предпосылками учебной деятельности, умениями работать по правилу и по образцу, слушать взрослого и выполнять его инструкции</a:t>
            </a:r>
          </a:p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ACC93F-BA69-4347-8815-C5CB8A58E12D}" type="datetime1">
              <a:rPr lang="ru-RU" smtClean="0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DDB627-72DE-4603-AD18-E426106DA0C8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10" name="Содержимое 6" descr="P201210_16.0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29124" y="1500174"/>
            <a:ext cx="4067204" cy="332056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600200"/>
            <a:ext cx="4210080" cy="4525963"/>
          </a:xfrm>
        </p:spPr>
        <p:txBody>
          <a:bodyPr/>
          <a:lstStyle/>
          <a:p>
            <a:pPr lvl="0">
              <a:buNone/>
            </a:pPr>
            <a:r>
              <a:rPr lang="ru-RU" b="1" dirty="0" smtClean="0"/>
              <a:t> - овладевший необходимыми умениями и навыками. У ребенка сформированы умения и навыки, необходимые для осуществления различных видов детской деятельности</a:t>
            </a:r>
          </a:p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ACC93F-BA69-4347-8815-C5CB8A58E12D}" type="datetime1">
              <a:rPr lang="ru-RU" smtClean="0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DDB627-72DE-4603-AD18-E426106DA0C8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8229600" cy="488968"/>
          </a:xfrm>
        </p:spPr>
        <p:txBody>
          <a:bodyPr/>
          <a:lstStyle/>
          <a:p>
            <a:r>
              <a:rPr lang="ru-RU" sz="2400" b="1" i="1" dirty="0" smtClean="0"/>
              <a:t>Интегративные качества ребенка – дошкольника: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  <p:pic>
        <p:nvPicPr>
          <p:cNvPr id="9" name="Содержимое 6" descr="P201210_15.5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3438" y="1571612"/>
            <a:ext cx="3852890" cy="30289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8229600" cy="1143000"/>
          </a:xfrm>
        </p:spPr>
        <p:txBody>
          <a:bodyPr/>
          <a:lstStyle/>
          <a:p>
            <a:r>
              <a:rPr lang="ru-RU" sz="2800" b="1" dirty="0" smtClean="0"/>
              <a:t>Достижения данных интегративных качеств ребенка в значительной степени зависит от: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i="1" dirty="0" smtClean="0"/>
              <a:t>уровня компетентности педагогов в организации различных видов деятельности и общения воспитанников;</a:t>
            </a:r>
          </a:p>
          <a:p>
            <a:r>
              <a:rPr lang="ru-RU" sz="2400" b="1" i="1" dirty="0" smtClean="0"/>
              <a:t>организации образовательной деятельности по реализации основной общеобразовательной программы дошкольного образования;</a:t>
            </a:r>
          </a:p>
          <a:p>
            <a:r>
              <a:rPr lang="ru-RU" sz="2400" b="1" i="1" dirty="0" smtClean="0"/>
              <a:t>организации предметно-развивающей среды образовательного учреждения (группы);</a:t>
            </a:r>
          </a:p>
          <a:p>
            <a:r>
              <a:rPr lang="ru-RU" sz="2400" b="1" i="1" dirty="0" smtClean="0"/>
              <a:t>комплексного оснащения воспитательно-образовательного процесса;</a:t>
            </a:r>
          </a:p>
          <a:p>
            <a:r>
              <a:rPr lang="ru-RU" sz="2400" b="1" i="1" dirty="0" smtClean="0"/>
              <a:t>методического обеспечения образовательного процесса</a:t>
            </a:r>
          </a:p>
          <a:p>
            <a:endParaRPr lang="ru-RU" b="1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19C5989-86E6-4878-8C26-06F0E385FB80}" type="datetime1">
              <a:rPr lang="ru-RU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6C5060-B1D1-498B-84E0-9C2F97B966A9}" type="slidenum">
              <a:rPr lang="ru-RU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6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6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6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6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6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/>
          <a:lstStyle/>
          <a:p>
            <a:r>
              <a:rPr lang="ru-RU" sz="2800" b="1" dirty="0" smtClean="0"/>
              <a:t>Тема: «Развитие познавательно-исследовательской деятельности детей дошкольного возраста»</a:t>
            </a:r>
            <a:endParaRPr lang="ru-RU" sz="2800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2D622A-F768-4859-922C-BA6BB8EF775E}" type="datetime1">
              <a:rPr lang="ru-RU" smtClean="0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5E5FF2-FD69-42DC-9B03-9FBE9CE6C76E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7" name="Содержимое 6" descr="P201210_16.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43042" y="1785926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FFA44A-065F-4FBB-B880-681E49ABA109}" type="datetime1">
              <a:rPr lang="ru-RU" smtClean="0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84885D-F959-4696-8018-B0C3433E8351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714348" y="928670"/>
            <a:ext cx="800105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работы методического объединения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32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овышение уровня компетентности участников методического объединения в реализации задач познавательно-исследовательской деятельности детей дошкольного возраста, совершенствование педагогического мастерства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/>
          <a:lstStyle/>
          <a:p>
            <a:r>
              <a:rPr lang="ru-RU" b="1" dirty="0" smtClean="0"/>
              <a:t>Задачи: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/>
          <a:lstStyle/>
          <a:p>
            <a:r>
              <a:rPr lang="ru-RU" sz="2000" b="1" dirty="0" smtClean="0"/>
              <a:t>Систематизировать теоретические знания участников методического объединения по проблеме развития познавательно-исследовательской деятельности детей дошкольного возраста в условиях современного ДОУ.</a:t>
            </a:r>
          </a:p>
          <a:p>
            <a:r>
              <a:rPr lang="ru-RU" sz="2000" b="1" dirty="0" smtClean="0"/>
              <a:t>Активизировать деятельность педагогов посредством изучение нормативной и методической документации дошкольного образования. </a:t>
            </a:r>
          </a:p>
          <a:p>
            <a:r>
              <a:rPr lang="ru-RU" sz="2000" b="1" dirty="0" smtClean="0"/>
              <a:t>Способствовать обновлению практической деятельности педагогов по познавательно-исследовательской и опытно-экспериментальной деятельности дошкольников посредством проектной деятельности.</a:t>
            </a:r>
          </a:p>
          <a:p>
            <a:r>
              <a:rPr lang="ru-RU" sz="2000" b="1" dirty="0" smtClean="0"/>
              <a:t>Составить электронный сборник теоретических и </a:t>
            </a:r>
            <a:r>
              <a:rPr lang="ru-RU" sz="2000" b="1" smtClean="0"/>
              <a:t>практических материалов по </a:t>
            </a:r>
            <a:r>
              <a:rPr lang="ru-RU" sz="2000" b="1" dirty="0" smtClean="0"/>
              <a:t>проблеме развития познавательно-исследовательской деятельности детей дошкольного возраста в условиях современного ДОУ.</a:t>
            </a:r>
          </a:p>
          <a:p>
            <a:endParaRPr lang="ru-RU" sz="20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2D622A-F768-4859-922C-BA6BB8EF775E}" type="datetime1">
              <a:rPr lang="ru-RU" smtClean="0"/>
              <a:pPr>
                <a:defRPr/>
              </a:pPr>
              <a:t>08.10.2013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5E5FF2-FD69-42DC-9B03-9FBE9CE6C76E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4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6000"/>
                            </p:stCondLst>
                            <p:childTnLst>
                              <p:par>
                                <p:cTn id="6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Презентация МО Пархимович Н.В.">
  <a:themeElements>
    <a:clrScheme name="Другая 47">
      <a:dk1>
        <a:srgbClr val="8E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МО Пархимович Н.В.</Template>
  <TotalTime>236</TotalTime>
  <Words>457</Words>
  <Application>Microsoft Office PowerPoint</Application>
  <PresentationFormat>Экран (4:3)</PresentationFormat>
  <Paragraphs>94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Презентация МО Пархимович Н.В.</vt:lpstr>
      <vt:lpstr>Презентация PowerPoint</vt:lpstr>
      <vt:lpstr>Интегративные качества ребенка – дошкольника: -  любознательный, активный</vt:lpstr>
      <vt:lpstr>Интегративные качества ребенка – дошкольника: </vt:lpstr>
      <vt:lpstr>Интегративные качества ребенка – дошкольника: </vt:lpstr>
      <vt:lpstr>Интегративные качества ребенка – дошкольника: </vt:lpstr>
      <vt:lpstr>Достижения данных интегративных качеств ребенка в значительной степени зависит от: </vt:lpstr>
      <vt:lpstr>Тема: «Развитие познавательно-исследовательской деятельности детей дошкольного возраста»</vt:lpstr>
      <vt:lpstr>Презентация PowerPoint</vt:lpstr>
      <vt:lpstr>Задачи:</vt:lpstr>
      <vt:lpstr>Октябрь</vt:lpstr>
      <vt:lpstr>Ноябрь</vt:lpstr>
      <vt:lpstr>Декабрь</vt:lpstr>
      <vt:lpstr>Март</vt:lpstr>
      <vt:lpstr> Апрель</vt:lpstr>
      <vt:lpstr>Планируемый результат: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dc:description>http://aida.ucoz.ru</dc:description>
  <cp:lastModifiedBy>Пархимович Н.В.</cp:lastModifiedBy>
  <cp:revision>29</cp:revision>
  <dcterms:created xsi:type="dcterms:W3CDTF">2013-10-05T07:42:35Z</dcterms:created>
  <dcterms:modified xsi:type="dcterms:W3CDTF">2013-10-08T05:57:47Z</dcterms:modified>
  <cp:category>шаблоны к Powerpoint</cp:category>
</cp:coreProperties>
</file>